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7" r:id="rId4"/>
    <p:sldId id="259" r:id="rId5"/>
    <p:sldId id="260" r:id="rId6"/>
    <p:sldId id="261" r:id="rId7"/>
    <p:sldId id="262" r:id="rId8"/>
    <p:sldId id="263"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4" d="100"/>
          <a:sy n="74" d="100"/>
        </p:scale>
        <p:origin x="-105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FCBDAF6-A62D-4385-978C-F344046E4A13}" type="datetimeFigureOut">
              <a:rPr lang="en-US" smtClean="0"/>
              <a:t>3/11/2013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B1527B-770B-4D7D-A6A1-1116FF0070BB}"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FCBDAF6-A62D-4385-978C-F344046E4A13}" type="datetimeFigureOut">
              <a:rPr lang="en-US" smtClean="0"/>
              <a:t>3/11/2013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B1527B-770B-4D7D-A6A1-1116FF0070BB}"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FCBDAF6-A62D-4385-978C-F344046E4A13}" type="datetimeFigureOut">
              <a:rPr lang="en-US" smtClean="0"/>
              <a:t>3/11/2013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B1527B-770B-4D7D-A6A1-1116FF0070BB}"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FCBDAF6-A62D-4385-978C-F344046E4A13}" type="datetimeFigureOut">
              <a:rPr lang="en-US" smtClean="0"/>
              <a:t>3/11/2013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B1527B-770B-4D7D-A6A1-1116FF0070BB}"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FCBDAF6-A62D-4385-978C-F344046E4A13}" type="datetimeFigureOut">
              <a:rPr lang="en-US" smtClean="0"/>
              <a:t>3/11/2013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B1527B-770B-4D7D-A6A1-1116FF0070BB}"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FCBDAF6-A62D-4385-978C-F344046E4A13}" type="datetimeFigureOut">
              <a:rPr lang="en-US" smtClean="0"/>
              <a:t>3/11/2013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4B1527B-770B-4D7D-A6A1-1116FF0070BB}"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FCBDAF6-A62D-4385-978C-F344046E4A13}" type="datetimeFigureOut">
              <a:rPr lang="en-US" smtClean="0"/>
              <a:t>3/11/2013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4B1527B-770B-4D7D-A6A1-1116FF0070BB}"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FCBDAF6-A62D-4385-978C-F344046E4A13}" type="datetimeFigureOut">
              <a:rPr lang="en-US" smtClean="0"/>
              <a:t>3/11/2013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4B1527B-770B-4D7D-A6A1-1116FF0070BB}"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FCBDAF6-A62D-4385-978C-F344046E4A13}" type="datetimeFigureOut">
              <a:rPr lang="en-US" smtClean="0"/>
              <a:t>3/11/2013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4B1527B-770B-4D7D-A6A1-1116FF0070BB}"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FCBDAF6-A62D-4385-978C-F344046E4A13}" type="datetimeFigureOut">
              <a:rPr lang="en-US" smtClean="0"/>
              <a:t>3/11/2013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4B1527B-770B-4D7D-A6A1-1116FF0070BB}"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FCBDAF6-A62D-4385-978C-F344046E4A13}" type="datetimeFigureOut">
              <a:rPr lang="en-US" smtClean="0"/>
              <a:t>3/11/2013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4B1527B-770B-4D7D-A6A1-1116FF0070BB}"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FCBDAF6-A62D-4385-978C-F344046E4A13}" type="datetimeFigureOut">
              <a:rPr lang="en-US" smtClean="0"/>
              <a:t>3/11/2013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4B1527B-770B-4D7D-A6A1-1116FF0070BB}"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Pictures of Chernobyl: Now</a:t>
            </a: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lide_image_16795" descr="http://i.huffpost.com/gadgets/slideshows/16795/slide_16795_233577_large.jpg?1363051969435"/>
          <p:cNvPicPr/>
          <p:nvPr/>
        </p:nvPicPr>
        <p:blipFill>
          <a:blip r:embed="rId2" cstate="print"/>
          <a:srcRect/>
          <a:stretch>
            <a:fillRect/>
          </a:stretch>
        </p:blipFill>
        <p:spPr bwMode="auto">
          <a:xfrm>
            <a:off x="381000" y="228600"/>
            <a:ext cx="8382000" cy="5105400"/>
          </a:xfrm>
          <a:prstGeom prst="rect">
            <a:avLst/>
          </a:prstGeom>
          <a:noFill/>
          <a:ln w="9525">
            <a:noFill/>
            <a:miter lim="800000"/>
            <a:headEnd/>
            <a:tailEnd/>
          </a:ln>
        </p:spPr>
      </p:pic>
      <p:sp>
        <p:nvSpPr>
          <p:cNvPr id="5" name="TextBox 4"/>
          <p:cNvSpPr txBox="1"/>
          <p:nvPr/>
        </p:nvSpPr>
        <p:spPr>
          <a:xfrm>
            <a:off x="381000" y="5562600"/>
            <a:ext cx="8382000" cy="1200329"/>
          </a:xfrm>
          <a:prstGeom prst="rect">
            <a:avLst/>
          </a:prstGeom>
          <a:noFill/>
        </p:spPr>
        <p:txBody>
          <a:bodyPr wrap="square" rtlCol="0">
            <a:spAutoFit/>
          </a:bodyPr>
          <a:lstStyle/>
          <a:p>
            <a:r>
              <a:rPr lang="en-US" dirty="0"/>
              <a:t>Wind blows through the desolate town of </a:t>
            </a:r>
            <a:r>
              <a:rPr lang="en-US" dirty="0" err="1"/>
              <a:t>Pripyat</a:t>
            </a:r>
            <a:r>
              <a:rPr lang="en-US" dirty="0"/>
              <a:t>. On April 26, 1986, this amusement park was being readied for the annual May Day celebrations when the Chernobyl nuclear reactor exploded less than two miles away and severely contaminated tens of thousands of square miles.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i.huffpost.com/gadgets/slideshows/16795/slide_16795_233579_large.jpg?1363052023585"/>
          <p:cNvPicPr>
            <a:picLocks noChangeAspect="1" noChangeArrowheads="1"/>
          </p:cNvPicPr>
          <p:nvPr/>
        </p:nvPicPr>
        <p:blipFill>
          <a:blip r:embed="rId2" cstate="print"/>
          <a:srcRect/>
          <a:stretch>
            <a:fillRect/>
          </a:stretch>
        </p:blipFill>
        <p:spPr bwMode="auto">
          <a:xfrm>
            <a:off x="381000" y="152400"/>
            <a:ext cx="8229600" cy="5375564"/>
          </a:xfrm>
          <a:prstGeom prst="rect">
            <a:avLst/>
          </a:prstGeom>
          <a:noFill/>
        </p:spPr>
      </p:pic>
      <p:sp>
        <p:nvSpPr>
          <p:cNvPr id="5" name="TextBox 4"/>
          <p:cNvSpPr txBox="1"/>
          <p:nvPr/>
        </p:nvSpPr>
        <p:spPr>
          <a:xfrm>
            <a:off x="381000" y="5638800"/>
            <a:ext cx="8305800" cy="1200329"/>
          </a:xfrm>
          <a:prstGeom prst="rect">
            <a:avLst/>
          </a:prstGeom>
          <a:noFill/>
        </p:spPr>
        <p:txBody>
          <a:bodyPr wrap="square" rtlCol="0">
            <a:spAutoFit/>
          </a:bodyPr>
          <a:lstStyle/>
          <a:p>
            <a:r>
              <a:rPr lang="en-US" dirty="0"/>
              <a:t>The nearby city of </a:t>
            </a:r>
            <a:r>
              <a:rPr lang="en-US" dirty="0" err="1"/>
              <a:t>Pripyat</a:t>
            </a:r>
            <a:r>
              <a:rPr lang="en-US" dirty="0"/>
              <a:t>, once inhabited by 50,000 residents and brimming with life, now stands as a chilling ghost town. Built in 1970 for the scientists and the workers of the nearby Chernobyl Nuclear Power Plant, authorities did not warn residents of the accident, and issued the evacuation notice only 2 days after the explosion.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http://i.huffpost.com/gadgets/slideshows/16795/slide_16795_233580_large.jpg?1363052233036"/>
          <p:cNvPicPr>
            <a:picLocks noChangeAspect="1" noChangeArrowheads="1"/>
          </p:cNvPicPr>
          <p:nvPr/>
        </p:nvPicPr>
        <p:blipFill>
          <a:blip r:embed="rId2" cstate="print"/>
          <a:srcRect/>
          <a:stretch>
            <a:fillRect/>
          </a:stretch>
        </p:blipFill>
        <p:spPr bwMode="auto">
          <a:xfrm>
            <a:off x="457200" y="381000"/>
            <a:ext cx="8077200" cy="5043055"/>
          </a:xfrm>
          <a:prstGeom prst="rect">
            <a:avLst/>
          </a:prstGeom>
          <a:noFill/>
        </p:spPr>
      </p:pic>
      <p:sp>
        <p:nvSpPr>
          <p:cNvPr id="5" name="TextBox 4"/>
          <p:cNvSpPr txBox="1"/>
          <p:nvPr/>
        </p:nvSpPr>
        <p:spPr>
          <a:xfrm>
            <a:off x="304800" y="5486400"/>
            <a:ext cx="8153400" cy="1200329"/>
          </a:xfrm>
          <a:prstGeom prst="rect">
            <a:avLst/>
          </a:prstGeom>
          <a:noFill/>
        </p:spPr>
        <p:txBody>
          <a:bodyPr wrap="square" rtlCol="0">
            <a:spAutoFit/>
          </a:bodyPr>
          <a:lstStyle/>
          <a:p>
            <a:r>
              <a:rPr lang="en-US" dirty="0" smtClean="0"/>
              <a:t>At 1:23 am on April 26, 1986, the Chernobyl Nuclear Power Plant operators committed a fatal series of errors here in the control room of Reactor #4, triggering a meltdown and an explosion that resulted in the world's largest nuclear accident to date. </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http://i.huffpost.com/gadgets/slideshows/16795/slide_16795_233574_large.jpg?1363052300967"/>
          <p:cNvPicPr>
            <a:picLocks noChangeAspect="1" noChangeArrowheads="1"/>
          </p:cNvPicPr>
          <p:nvPr/>
        </p:nvPicPr>
        <p:blipFill>
          <a:blip r:embed="rId2" cstate="print"/>
          <a:srcRect/>
          <a:stretch>
            <a:fillRect/>
          </a:stretch>
        </p:blipFill>
        <p:spPr bwMode="auto">
          <a:xfrm>
            <a:off x="609600" y="228599"/>
            <a:ext cx="7086600" cy="4710545"/>
          </a:xfrm>
          <a:prstGeom prst="rect">
            <a:avLst/>
          </a:prstGeom>
          <a:noFill/>
        </p:spPr>
      </p:pic>
      <p:sp>
        <p:nvSpPr>
          <p:cNvPr id="5" name="TextBox 4"/>
          <p:cNvSpPr txBox="1"/>
          <p:nvPr/>
        </p:nvSpPr>
        <p:spPr>
          <a:xfrm>
            <a:off x="304800" y="5029200"/>
            <a:ext cx="8305800" cy="1754326"/>
          </a:xfrm>
          <a:prstGeom prst="rect">
            <a:avLst/>
          </a:prstGeom>
          <a:noFill/>
        </p:spPr>
        <p:txBody>
          <a:bodyPr wrap="square" rtlCol="0">
            <a:spAutoFit/>
          </a:bodyPr>
          <a:lstStyle/>
          <a:p>
            <a:r>
              <a:rPr lang="en-US" dirty="0" smtClean="0"/>
              <a:t>Workers wearing plastic suits and respirators for protection pause briefly on their way to drill holes for support rods inside the shaky concrete sarcophagus, a structure hastily built after the explosion to isolate the radioactive rubble of Reactor #4. Their job is to keep the deteriorating enclosure standing until a planned replacement can be built. It is hazardous work: radiation inside is so high that they constantly need to monitor their Geiger counters - and are allowed to work only one shift of 15 minutes per day.</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descr="http://i.huffpost.com/gadgets/slideshows/16795/slide_16795_233582_large.jpg?1363052349705"/>
          <p:cNvPicPr>
            <a:picLocks noChangeAspect="1" noChangeArrowheads="1"/>
          </p:cNvPicPr>
          <p:nvPr/>
        </p:nvPicPr>
        <p:blipFill>
          <a:blip r:embed="rId2" cstate="print"/>
          <a:srcRect/>
          <a:stretch>
            <a:fillRect/>
          </a:stretch>
        </p:blipFill>
        <p:spPr bwMode="auto">
          <a:xfrm>
            <a:off x="381000" y="304799"/>
            <a:ext cx="7467600" cy="4433455"/>
          </a:xfrm>
          <a:prstGeom prst="rect">
            <a:avLst/>
          </a:prstGeom>
          <a:noFill/>
        </p:spPr>
      </p:pic>
      <p:sp>
        <p:nvSpPr>
          <p:cNvPr id="3" name="TextBox 2"/>
          <p:cNvSpPr txBox="1"/>
          <p:nvPr/>
        </p:nvSpPr>
        <p:spPr>
          <a:xfrm>
            <a:off x="304800" y="4750475"/>
            <a:ext cx="8229600" cy="2031325"/>
          </a:xfrm>
          <a:prstGeom prst="rect">
            <a:avLst/>
          </a:prstGeom>
          <a:noFill/>
        </p:spPr>
        <p:txBody>
          <a:bodyPr wrap="square" rtlCol="0">
            <a:spAutoFit/>
          </a:bodyPr>
          <a:lstStyle/>
          <a:p>
            <a:r>
              <a:rPr lang="en-US" dirty="0" smtClean="0"/>
              <a:t>When Soviet authorities finally ordered the evacuation of the nearly 150 villages within a 19-mile radius of the power plant, the hasty departure often meant leaving behind the most personal belongings. The Soviet Union only admitted to the world that the accident had occurred 3-days after the explosion, when scientists in Sweden noticed radiation on their shoes before entering a nuclear facility. The explosion unleashed radiation around the globe, more than tripling the world's background radiation level.</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http://i.huffpost.com/gadgets/slideshows/16795/slide_16795_233583_large.jpg?1363052414418"/>
          <p:cNvPicPr>
            <a:picLocks noChangeAspect="1" noChangeArrowheads="1"/>
          </p:cNvPicPr>
          <p:nvPr/>
        </p:nvPicPr>
        <p:blipFill>
          <a:blip r:embed="rId2" cstate="print"/>
          <a:srcRect/>
          <a:stretch>
            <a:fillRect/>
          </a:stretch>
        </p:blipFill>
        <p:spPr bwMode="auto">
          <a:xfrm>
            <a:off x="381000" y="152399"/>
            <a:ext cx="7467600" cy="4488873"/>
          </a:xfrm>
          <a:prstGeom prst="rect">
            <a:avLst/>
          </a:prstGeom>
          <a:noFill/>
        </p:spPr>
      </p:pic>
      <p:sp>
        <p:nvSpPr>
          <p:cNvPr id="3" name="TextBox 2"/>
          <p:cNvSpPr txBox="1"/>
          <p:nvPr/>
        </p:nvSpPr>
        <p:spPr>
          <a:xfrm>
            <a:off x="381000" y="4800600"/>
            <a:ext cx="8077200" cy="2031325"/>
          </a:xfrm>
          <a:prstGeom prst="rect">
            <a:avLst/>
          </a:prstGeom>
          <a:noFill/>
        </p:spPr>
        <p:txBody>
          <a:bodyPr wrap="square" rtlCol="0">
            <a:spAutoFit/>
          </a:bodyPr>
          <a:lstStyle/>
          <a:p>
            <a:r>
              <a:rPr lang="en-US" dirty="0" smtClean="0"/>
              <a:t>Today, several hundred elderly residents have returned to their village homes, preferring to die on their own contaminated soil, rather than from a broken heart in anonymous city suburbs. Now tolerated, the authorities initially considered the returnees as illegal residents, and chased them from their homes. Generally without means of transportation, none of the few hundred returnees have easy access to medical help. To ensure basic health care, teams of doctors from the Chernobyl hospital make their rounds to the few inhabited villages each month.</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http://i.huffpost.com/gadgets/slideshows/16795/slide_16795_233585_large.jpg?1363052465970"/>
          <p:cNvPicPr>
            <a:picLocks noChangeAspect="1" noChangeArrowheads="1"/>
          </p:cNvPicPr>
          <p:nvPr/>
        </p:nvPicPr>
        <p:blipFill>
          <a:blip r:embed="rId2" cstate="print"/>
          <a:srcRect/>
          <a:stretch>
            <a:fillRect/>
          </a:stretch>
        </p:blipFill>
        <p:spPr bwMode="auto">
          <a:xfrm>
            <a:off x="707036" y="152400"/>
            <a:ext cx="7217764" cy="4114800"/>
          </a:xfrm>
          <a:prstGeom prst="rect">
            <a:avLst/>
          </a:prstGeom>
          <a:noFill/>
        </p:spPr>
      </p:pic>
      <p:sp>
        <p:nvSpPr>
          <p:cNvPr id="3" name="TextBox 2"/>
          <p:cNvSpPr txBox="1"/>
          <p:nvPr/>
        </p:nvSpPr>
        <p:spPr>
          <a:xfrm>
            <a:off x="533400" y="4419600"/>
            <a:ext cx="7620000" cy="2308324"/>
          </a:xfrm>
          <a:prstGeom prst="rect">
            <a:avLst/>
          </a:prstGeom>
          <a:noFill/>
        </p:spPr>
        <p:txBody>
          <a:bodyPr wrap="square" rtlCol="0">
            <a:spAutoFit/>
          </a:bodyPr>
          <a:lstStyle/>
          <a:p>
            <a:r>
              <a:rPr lang="en-US" dirty="0" smtClean="0"/>
              <a:t>Suffering from thyroid cancer, Oleg S., 54, and </a:t>
            </a:r>
            <a:r>
              <a:rPr lang="en-US" dirty="0" err="1" smtClean="0"/>
              <a:t>Dima</a:t>
            </a:r>
            <a:r>
              <a:rPr lang="en-US" dirty="0" smtClean="0"/>
              <a:t> B., 13, receive care at a thyroid hospital in Belarus, where surgery is performed on a daily basis. As a liquidator, Oleg was exposed to extreme levels of radiation when razing contaminated houses near the destroyed reactor. This was his third thyroid operation. </a:t>
            </a:r>
            <a:r>
              <a:rPr lang="en-US" dirty="0" err="1" smtClean="0"/>
              <a:t>Dima's</a:t>
            </a:r>
            <a:r>
              <a:rPr lang="en-US" dirty="0" smtClean="0"/>
              <a:t> mother claims that Chernobyl's nuclear fallout is responsible for his cancer, but his doctors are more cautious: Belarusian officials are ordered to downplay the severity of the nuclear after-effects as the country is eager to start re-cultivating huge areas of contaminated fallow land.</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TotalTime>
  <Words>544</Words>
  <Application>Microsoft Office PowerPoint</Application>
  <PresentationFormat>On-screen Show (4:3)</PresentationFormat>
  <Paragraphs>8</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Pictures of Chernobyl: Now</vt:lpstr>
      <vt:lpstr>Slide 2</vt:lpstr>
      <vt:lpstr>Slide 3</vt:lpstr>
      <vt:lpstr>Slide 4</vt:lpstr>
      <vt:lpstr>Slide 5</vt:lpstr>
      <vt:lpstr>Slide 6</vt:lpstr>
      <vt:lpstr>Slide 7</vt:lpstr>
      <vt:lpstr>Slide 8</vt:lpstr>
      <vt:lpstr>Slide 9</vt:lpstr>
      <vt:lpstr>Slide 10</vt:lpstr>
    </vt:vector>
  </TitlesOfParts>
  <Company>Peabody Public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Chernobyl: Now</dc:title>
  <dc:creator>Administrator</dc:creator>
  <cp:lastModifiedBy>Administrator</cp:lastModifiedBy>
  <cp:revision>2</cp:revision>
  <dcterms:created xsi:type="dcterms:W3CDTF">2013-03-12T01:34:44Z</dcterms:created>
  <dcterms:modified xsi:type="dcterms:W3CDTF">2013-03-12T01:54:21Z</dcterms:modified>
</cp:coreProperties>
</file>